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55" d="100"/>
          <a:sy n="55" d="100"/>
        </p:scale>
        <p:origin x="3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F2676-A10D-6B39-010F-3CCE57E5D2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6D496-103E-55D6-D833-FDFC7312CE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6F940-72E8-F1A5-C8A0-02A1D5B6C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AE5BE-4F7A-1F14-56C5-0D2C5DF5B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A9D84-C05B-C83B-7127-2E03BCFC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5128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7C82A-A054-6F41-3BD3-FEF2A42B5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51AD22-3231-4ACB-8FE7-0DE66FF4E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84B9B-8996-530D-AAE1-D3583261C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6EF6B-D6D6-9826-4BA1-FC0DA922D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EEE34-8F5E-8B44-77E0-124FEA422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982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8FF400-E1DC-A519-58D8-FC4103298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C9FA7-F20E-902E-3B49-4EED9C5F2E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4BF68-53A2-9997-2D14-D44762021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3B326-D775-3E02-CA20-9BCD926B6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DDFD5-71A3-D9D9-A53F-FAFA3A0EB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53457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65F43-2F65-011C-FB2A-5CFA0AF07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09E28-BD0A-F532-0714-41AAFFB4A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74C92-BFD1-A488-D3FE-33483D82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B58866-A683-642B-C6B1-0FBF616E1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F4162-9E40-4EC9-614D-A4460A1A7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0722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BD1D-3D36-5D7A-161A-66311EA0A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93595-4D80-EF9D-1ECA-CB08B44158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FAC8B-07B9-A7AE-EA6C-CDF016452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5D6F4-98D0-7275-5126-2104079DF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AB566-D94C-0FAC-AAF3-41BE693A6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9184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9D429-FAE8-B2D5-5BE4-945690B8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26A9B-7DCC-C1FC-B849-6921F6F5F8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FFED85-0795-C86C-74C1-693FF0709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3DAA1-5F15-A97A-5056-159C93475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F2D0-560F-A17A-6C57-F766C1F15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238B1-7B87-5FA6-3675-3E0A577CC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0030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39D2B-DA8B-712F-D7B6-DE3F47F73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4A224-EC6E-A671-8B53-613133A6D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A2387-87A2-87EA-AC7B-CE54561F6F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DD0709-1C28-D9CA-DC4B-8DA17E951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270490-9E24-DB19-5B2B-14965E1565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0DCB9F-6F77-23F6-90D9-415076465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74DBE-2262-14E1-83B1-D31E8D4E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1D15F5-2C21-0421-65A7-62D8533D9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13575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5C31F-0223-D150-3AA2-BB8946C30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251ACE-AEB3-1C62-0EB2-2148DA93A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E09AB-5DFD-8292-ED3D-16679EA11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90BEED-DCCE-5168-69C0-329DA8227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1634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F1C73B-FD8B-F73D-77C8-B2851DF81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50D306-0213-FEDC-F477-AA7A685CD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8E32CD-AA45-A3FE-3041-1379A721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729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A0EA-087E-E084-C35E-27EE5056C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C0EB1-195F-4939-4B3C-64222F2EC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F1355-4753-3487-CDD4-309A55A975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E5C50E-138D-ED45-4B29-0DFCF737E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E2741-B9E1-6C61-24B7-696774BC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F12ED-0C74-4BA0-3578-FF1AD921C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118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3A754-F341-A2F4-A6AD-1E5B1B3B9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918962-B499-FC5F-1DD3-D79AF0DB50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091DCD-AC9C-5522-DC37-030902F89C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E04D7-68D8-542D-B571-3F3CFEBDB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0A1BA5-EBB9-3636-FF1C-C2F4DF39E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5F620-C3FB-F038-1394-CE3E3CF27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3803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41D35-B713-1D94-7C6C-EEFB351A9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472EA-CB59-545A-68D2-975373FB16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45087-8758-E1BA-CC73-D8BC1863D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0C2050-10FC-4E8D-8A96-AE71879CE2BF}" type="datetimeFigureOut">
              <a:rPr lang="en-CA" smtClean="0"/>
              <a:t>2025-04-10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EFAF1-8B92-EC1F-304A-86EF16CEF6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B066F-688C-10E5-507C-2C328DF31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4DC854-42CA-4A9B-B994-B60C141EB3D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2314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google.com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hyperlink" Target="http://wikipedia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lack and white spiralling staircase">
            <a:hlinkClick r:id="rId2"/>
            <a:extLst>
              <a:ext uri="{FF2B5EF4-FFF2-40B4-BE49-F238E27FC236}">
                <a16:creationId xmlns:a16="http://schemas.microsoft.com/office/drawing/2014/main" id="{C9B74E50-4955-57ED-454B-F4CDC8DC85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2983774" cy="1989183"/>
          </a:xfrm>
          <a:prstGeom prst="rect">
            <a:avLst/>
          </a:prstGeom>
        </p:spPr>
      </p:pic>
      <p:pic>
        <p:nvPicPr>
          <p:cNvPr id="9" name="Picture 8" descr="Row of toothbrushes">
            <a:hlinkClick r:id="rId4"/>
            <a:extLst>
              <a:ext uri="{FF2B5EF4-FFF2-40B4-BE49-F238E27FC236}">
                <a16:creationId xmlns:a16="http://schemas.microsoft.com/office/drawing/2014/main" id="{1B4CC6FA-D120-9FB2-0F6E-946D54BA2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571" y="2653938"/>
            <a:ext cx="3184071" cy="212271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6BED29D-9499-CC3D-9B86-47F35666CA62}"/>
              </a:ext>
            </a:extLst>
          </p:cNvPr>
          <p:cNvSpPr txBox="1"/>
          <p:nvPr/>
        </p:nvSpPr>
        <p:spPr>
          <a:xfrm>
            <a:off x="5506278" y="1103243"/>
            <a:ext cx="1688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this is text.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66337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5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Olga Terekhova</dc:creator>
  <cp:lastModifiedBy>Olga Terekhova</cp:lastModifiedBy>
  <cp:revision>18</cp:revision>
  <dcterms:created xsi:type="dcterms:W3CDTF">2025-04-09T19:42:00Z</dcterms:created>
  <dcterms:modified xsi:type="dcterms:W3CDTF">2025-04-10T21:02:00Z</dcterms:modified>
</cp:coreProperties>
</file>

<file path=docProps/thumbnail.jpeg>
</file>